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689B14-AB18-4781-A3A3-D81EA3FA36AD}" type="doc">
      <dgm:prSet loTypeId="urn:microsoft.com/office/officeart/2005/8/layout/vList2" loCatId="list" qsTypeId="urn:microsoft.com/office/officeart/2005/8/quickstyle/simple1" qsCatId="simple" csTypeId="urn:microsoft.com/office/officeart/2005/8/colors/accent1_5" csCatId="accent1"/>
      <dgm:spPr/>
      <dgm:t>
        <a:bodyPr/>
        <a:lstStyle/>
        <a:p>
          <a:endParaRPr lang="en-US"/>
        </a:p>
      </dgm:t>
    </dgm:pt>
    <dgm:pt modelId="{658BC495-1995-4E80-AAA1-0F358805E47D}">
      <dgm:prSet/>
      <dgm:spPr/>
      <dgm:t>
        <a:bodyPr/>
        <a:lstStyle/>
        <a:p>
          <a:r>
            <a:rPr lang="nl-NL" dirty="0"/>
            <a:t>Afsluiting galgang</a:t>
          </a:r>
          <a:endParaRPr lang="en-US" dirty="0"/>
        </a:p>
      </dgm:t>
    </dgm:pt>
    <dgm:pt modelId="{B7B35398-770E-4C07-B1CC-88044372EB9D}" type="parTrans" cxnId="{524D5779-AED5-43CD-AAF5-999696A7B543}">
      <dgm:prSet/>
      <dgm:spPr/>
      <dgm:t>
        <a:bodyPr/>
        <a:lstStyle/>
        <a:p>
          <a:endParaRPr lang="en-US"/>
        </a:p>
      </dgm:t>
    </dgm:pt>
    <dgm:pt modelId="{F747F6B9-B432-4739-9394-6CE6FDB94776}" type="sibTrans" cxnId="{524D5779-AED5-43CD-AAF5-999696A7B543}">
      <dgm:prSet/>
      <dgm:spPr/>
      <dgm:t>
        <a:bodyPr/>
        <a:lstStyle/>
        <a:p>
          <a:endParaRPr lang="en-US"/>
        </a:p>
      </dgm:t>
    </dgm:pt>
    <dgm:pt modelId="{E53669F8-8711-4B30-893D-FE2CCB16B1BE}">
      <dgm:prSet/>
      <dgm:spPr/>
      <dgm:t>
        <a:bodyPr/>
        <a:lstStyle/>
        <a:p>
          <a:r>
            <a:rPr lang="nl-NL"/>
            <a:t>Bij kinderen blinde darm ontsteking</a:t>
          </a:r>
          <a:endParaRPr lang="en-US"/>
        </a:p>
      </dgm:t>
    </dgm:pt>
    <dgm:pt modelId="{32D78420-6FB0-4464-88F2-B9868F4E5569}" type="parTrans" cxnId="{D9EE5CD5-895E-49A3-9053-30513039B1C9}">
      <dgm:prSet/>
      <dgm:spPr/>
      <dgm:t>
        <a:bodyPr/>
        <a:lstStyle/>
        <a:p>
          <a:endParaRPr lang="en-US"/>
        </a:p>
      </dgm:t>
    </dgm:pt>
    <dgm:pt modelId="{C2F753F3-62BC-4B27-9B1E-D38702498C14}" type="sibTrans" cxnId="{D9EE5CD5-895E-49A3-9053-30513039B1C9}">
      <dgm:prSet/>
      <dgm:spPr/>
      <dgm:t>
        <a:bodyPr/>
        <a:lstStyle/>
        <a:p>
          <a:endParaRPr lang="en-US"/>
        </a:p>
      </dgm:t>
    </dgm:pt>
    <dgm:pt modelId="{4F632D76-A048-47E2-B1B2-2B7B3785D095}">
      <dgm:prSet/>
      <dgm:spPr/>
      <dgm:t>
        <a:bodyPr/>
        <a:lstStyle/>
        <a:p>
          <a:r>
            <a:rPr lang="nl-NL"/>
            <a:t>Andere problemen zoals:</a:t>
          </a:r>
          <a:endParaRPr lang="en-US"/>
        </a:p>
      </dgm:t>
    </dgm:pt>
    <dgm:pt modelId="{596C7788-C815-4060-9219-445420EB245B}" type="parTrans" cxnId="{70546CB7-1264-4FE7-8812-321C34A7C8D5}">
      <dgm:prSet/>
      <dgm:spPr/>
      <dgm:t>
        <a:bodyPr/>
        <a:lstStyle/>
        <a:p>
          <a:endParaRPr lang="en-US"/>
        </a:p>
      </dgm:t>
    </dgm:pt>
    <dgm:pt modelId="{CB000D2C-7A87-4439-AB10-160BAB4FD110}" type="sibTrans" cxnId="{70546CB7-1264-4FE7-8812-321C34A7C8D5}">
      <dgm:prSet/>
      <dgm:spPr/>
      <dgm:t>
        <a:bodyPr/>
        <a:lstStyle/>
        <a:p>
          <a:endParaRPr lang="en-US"/>
        </a:p>
      </dgm:t>
    </dgm:pt>
    <dgm:pt modelId="{953BF065-9A19-4297-A2CC-499B3198C6DA}" type="pres">
      <dgm:prSet presAssocID="{23689B14-AB18-4781-A3A3-D81EA3FA36AD}" presName="linear" presStyleCnt="0">
        <dgm:presLayoutVars>
          <dgm:animLvl val="lvl"/>
          <dgm:resizeHandles val="exact"/>
        </dgm:presLayoutVars>
      </dgm:prSet>
      <dgm:spPr/>
    </dgm:pt>
    <dgm:pt modelId="{2D147CF0-81B1-40A3-82F7-535A2808D04A}" type="pres">
      <dgm:prSet presAssocID="{658BC495-1995-4E80-AAA1-0F358805E47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75DF5A4-70ED-4DD5-84EC-E24BCB62AE13}" type="pres">
      <dgm:prSet presAssocID="{F747F6B9-B432-4739-9394-6CE6FDB94776}" presName="spacer" presStyleCnt="0"/>
      <dgm:spPr/>
    </dgm:pt>
    <dgm:pt modelId="{E72A9915-B73D-48CE-9ADD-9D39ACFF9CD8}" type="pres">
      <dgm:prSet presAssocID="{E53669F8-8711-4B30-893D-FE2CCB16B1B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FC12167-2FAB-4A5C-A315-D69329E2D618}" type="pres">
      <dgm:prSet presAssocID="{C2F753F3-62BC-4B27-9B1E-D38702498C14}" presName="spacer" presStyleCnt="0"/>
      <dgm:spPr/>
    </dgm:pt>
    <dgm:pt modelId="{863384B1-9A64-40AB-B8AB-634A33C4E7E9}" type="pres">
      <dgm:prSet presAssocID="{4F632D76-A048-47E2-B1B2-2B7B3785D09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A21CA19-2AD7-4435-BAB9-DFDBBC1B1446}" type="presOf" srcId="{23689B14-AB18-4781-A3A3-D81EA3FA36AD}" destId="{953BF065-9A19-4297-A2CC-499B3198C6DA}" srcOrd="0" destOrd="0" presId="urn:microsoft.com/office/officeart/2005/8/layout/vList2"/>
    <dgm:cxn modelId="{524D5779-AED5-43CD-AAF5-999696A7B543}" srcId="{23689B14-AB18-4781-A3A3-D81EA3FA36AD}" destId="{658BC495-1995-4E80-AAA1-0F358805E47D}" srcOrd="0" destOrd="0" parTransId="{B7B35398-770E-4C07-B1CC-88044372EB9D}" sibTransId="{F747F6B9-B432-4739-9394-6CE6FDB94776}"/>
    <dgm:cxn modelId="{70546CB7-1264-4FE7-8812-321C34A7C8D5}" srcId="{23689B14-AB18-4781-A3A3-D81EA3FA36AD}" destId="{4F632D76-A048-47E2-B1B2-2B7B3785D095}" srcOrd="2" destOrd="0" parTransId="{596C7788-C815-4060-9219-445420EB245B}" sibTransId="{CB000D2C-7A87-4439-AB10-160BAB4FD110}"/>
    <dgm:cxn modelId="{2E596CBA-5516-48F6-AEE5-3C74AEB4B447}" type="presOf" srcId="{4F632D76-A048-47E2-B1B2-2B7B3785D095}" destId="{863384B1-9A64-40AB-B8AB-634A33C4E7E9}" srcOrd="0" destOrd="0" presId="urn:microsoft.com/office/officeart/2005/8/layout/vList2"/>
    <dgm:cxn modelId="{B4934FCE-1477-4F64-8D46-C188AB9215B4}" type="presOf" srcId="{E53669F8-8711-4B30-893D-FE2CCB16B1BE}" destId="{E72A9915-B73D-48CE-9ADD-9D39ACFF9CD8}" srcOrd="0" destOrd="0" presId="urn:microsoft.com/office/officeart/2005/8/layout/vList2"/>
    <dgm:cxn modelId="{D9EE5CD5-895E-49A3-9053-30513039B1C9}" srcId="{23689B14-AB18-4781-A3A3-D81EA3FA36AD}" destId="{E53669F8-8711-4B30-893D-FE2CCB16B1BE}" srcOrd="1" destOrd="0" parTransId="{32D78420-6FB0-4464-88F2-B9868F4E5569}" sibTransId="{C2F753F3-62BC-4B27-9B1E-D38702498C14}"/>
    <dgm:cxn modelId="{FD0D3DDB-820A-4CD6-8014-8E6BEF3F0D66}" type="presOf" srcId="{658BC495-1995-4E80-AAA1-0F358805E47D}" destId="{2D147CF0-81B1-40A3-82F7-535A2808D04A}" srcOrd="0" destOrd="0" presId="urn:microsoft.com/office/officeart/2005/8/layout/vList2"/>
    <dgm:cxn modelId="{6CED8E46-5B0B-4C3F-8876-61C8B2932A60}" type="presParOf" srcId="{953BF065-9A19-4297-A2CC-499B3198C6DA}" destId="{2D147CF0-81B1-40A3-82F7-535A2808D04A}" srcOrd="0" destOrd="0" presId="urn:microsoft.com/office/officeart/2005/8/layout/vList2"/>
    <dgm:cxn modelId="{B0159547-645E-4C19-AEC3-683C71AB5F07}" type="presParOf" srcId="{953BF065-9A19-4297-A2CC-499B3198C6DA}" destId="{075DF5A4-70ED-4DD5-84EC-E24BCB62AE13}" srcOrd="1" destOrd="0" presId="urn:microsoft.com/office/officeart/2005/8/layout/vList2"/>
    <dgm:cxn modelId="{228D1494-870B-452D-98A5-17E8C4A2E576}" type="presParOf" srcId="{953BF065-9A19-4297-A2CC-499B3198C6DA}" destId="{E72A9915-B73D-48CE-9ADD-9D39ACFF9CD8}" srcOrd="2" destOrd="0" presId="urn:microsoft.com/office/officeart/2005/8/layout/vList2"/>
    <dgm:cxn modelId="{8FD7146C-C883-49C3-B6DF-829B992F1598}" type="presParOf" srcId="{953BF065-9A19-4297-A2CC-499B3198C6DA}" destId="{CFC12167-2FAB-4A5C-A315-D69329E2D618}" srcOrd="3" destOrd="0" presId="urn:microsoft.com/office/officeart/2005/8/layout/vList2"/>
    <dgm:cxn modelId="{FF290DB3-683C-429D-8FBA-D53D420E0F25}" type="presParOf" srcId="{953BF065-9A19-4297-A2CC-499B3198C6DA}" destId="{863384B1-9A64-40AB-B8AB-634A33C4E7E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54CC0F-4313-4603-8734-7CE9A5B9168F}" type="doc">
      <dgm:prSet loTypeId="urn:microsoft.com/office/officeart/2005/8/layout/vList2" loCatId="list" qsTypeId="urn:microsoft.com/office/officeart/2005/8/quickstyle/simple3" qsCatId="simple" csTypeId="urn:microsoft.com/office/officeart/2005/8/colors/accent1_5" csCatId="accent1"/>
      <dgm:spPr/>
      <dgm:t>
        <a:bodyPr/>
        <a:lstStyle/>
        <a:p>
          <a:endParaRPr lang="en-US"/>
        </a:p>
      </dgm:t>
    </dgm:pt>
    <dgm:pt modelId="{31E0C5F4-3D4A-4AE5-B7A0-F7E25F172008}">
      <dgm:prSet/>
      <dgm:spPr/>
      <dgm:t>
        <a:bodyPr/>
        <a:lstStyle/>
        <a:p>
          <a:r>
            <a:rPr lang="nl-NL"/>
            <a:t>Probleem bloedtoevoer </a:t>
          </a:r>
          <a:r>
            <a:rPr lang="nl-NL">
              <a:sym typeface="Wingdings" panose="05000000000000000000" pitchFamily="2" charset="2"/>
            </a:rPr>
            <a:t></a:t>
          </a:r>
          <a:r>
            <a:rPr lang="nl-NL"/>
            <a:t> zuurstof te kort</a:t>
          </a:r>
          <a:endParaRPr lang="en-US"/>
        </a:p>
      </dgm:t>
    </dgm:pt>
    <dgm:pt modelId="{944E2886-4692-440B-89EA-C5234FEE23AC}" type="parTrans" cxnId="{56C1AFD4-7115-4EE2-A1AC-91EA05B42DBF}">
      <dgm:prSet/>
      <dgm:spPr/>
      <dgm:t>
        <a:bodyPr/>
        <a:lstStyle/>
        <a:p>
          <a:endParaRPr lang="en-US"/>
        </a:p>
      </dgm:t>
    </dgm:pt>
    <dgm:pt modelId="{25D5D780-D0A6-417E-80D3-24E65D2FC6D1}" type="sibTrans" cxnId="{56C1AFD4-7115-4EE2-A1AC-91EA05B42DBF}">
      <dgm:prSet/>
      <dgm:spPr/>
      <dgm:t>
        <a:bodyPr/>
        <a:lstStyle/>
        <a:p>
          <a:endParaRPr lang="en-US"/>
        </a:p>
      </dgm:t>
    </dgm:pt>
    <dgm:pt modelId="{E77DA6EC-49F8-40ED-9584-A998645EAD1C}">
      <dgm:prSet/>
      <dgm:spPr/>
      <dgm:t>
        <a:bodyPr/>
        <a:lstStyle/>
        <a:p>
          <a:r>
            <a:rPr lang="nl-NL"/>
            <a:t>Verschijnselen: plotselinge buikpijn, diarree, braken, bloed in de ontlasting.</a:t>
          </a:r>
          <a:endParaRPr lang="en-US"/>
        </a:p>
      </dgm:t>
    </dgm:pt>
    <dgm:pt modelId="{20A39F63-A8CE-4C22-85FC-C12289FD8E3B}" type="parTrans" cxnId="{D0B6C6BA-EC8A-41AC-8DBD-855EC6B1E689}">
      <dgm:prSet/>
      <dgm:spPr/>
      <dgm:t>
        <a:bodyPr/>
        <a:lstStyle/>
        <a:p>
          <a:endParaRPr lang="en-US"/>
        </a:p>
      </dgm:t>
    </dgm:pt>
    <dgm:pt modelId="{CBF72AFF-F1E4-4D6E-8026-780C3F9089B1}" type="sibTrans" cxnId="{D0B6C6BA-EC8A-41AC-8DBD-855EC6B1E689}">
      <dgm:prSet/>
      <dgm:spPr/>
      <dgm:t>
        <a:bodyPr/>
        <a:lstStyle/>
        <a:p>
          <a:endParaRPr lang="en-US"/>
        </a:p>
      </dgm:t>
    </dgm:pt>
    <dgm:pt modelId="{C7BDE748-9EDE-42D6-A95E-E6216D96B999}" type="pres">
      <dgm:prSet presAssocID="{AF54CC0F-4313-4603-8734-7CE9A5B9168F}" presName="linear" presStyleCnt="0">
        <dgm:presLayoutVars>
          <dgm:animLvl val="lvl"/>
          <dgm:resizeHandles val="exact"/>
        </dgm:presLayoutVars>
      </dgm:prSet>
      <dgm:spPr/>
    </dgm:pt>
    <dgm:pt modelId="{DE7ADA9D-1AC3-4230-8DEB-3A54D0EC4968}" type="pres">
      <dgm:prSet presAssocID="{31E0C5F4-3D4A-4AE5-B7A0-F7E25F17200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AFB71ED-96B8-4C40-8F96-E4FFD31E2BBE}" type="pres">
      <dgm:prSet presAssocID="{25D5D780-D0A6-417E-80D3-24E65D2FC6D1}" presName="spacer" presStyleCnt="0"/>
      <dgm:spPr/>
    </dgm:pt>
    <dgm:pt modelId="{591DD31D-111F-48A7-BD82-C90448311E8F}" type="pres">
      <dgm:prSet presAssocID="{E77DA6EC-49F8-40ED-9584-A998645EAD1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406BF28-6C95-480B-A340-AEC9006B6250}" type="presOf" srcId="{E77DA6EC-49F8-40ED-9584-A998645EAD1C}" destId="{591DD31D-111F-48A7-BD82-C90448311E8F}" srcOrd="0" destOrd="0" presId="urn:microsoft.com/office/officeart/2005/8/layout/vList2"/>
    <dgm:cxn modelId="{D0B6C6BA-EC8A-41AC-8DBD-855EC6B1E689}" srcId="{AF54CC0F-4313-4603-8734-7CE9A5B9168F}" destId="{E77DA6EC-49F8-40ED-9584-A998645EAD1C}" srcOrd="1" destOrd="0" parTransId="{20A39F63-A8CE-4C22-85FC-C12289FD8E3B}" sibTransId="{CBF72AFF-F1E4-4D6E-8026-780C3F9089B1}"/>
    <dgm:cxn modelId="{222AE9C9-DF32-4BC8-87D9-9D6590D21C26}" type="presOf" srcId="{31E0C5F4-3D4A-4AE5-B7A0-F7E25F172008}" destId="{DE7ADA9D-1AC3-4230-8DEB-3A54D0EC4968}" srcOrd="0" destOrd="0" presId="urn:microsoft.com/office/officeart/2005/8/layout/vList2"/>
    <dgm:cxn modelId="{56C1AFD4-7115-4EE2-A1AC-91EA05B42DBF}" srcId="{AF54CC0F-4313-4603-8734-7CE9A5B9168F}" destId="{31E0C5F4-3D4A-4AE5-B7A0-F7E25F172008}" srcOrd="0" destOrd="0" parTransId="{944E2886-4692-440B-89EA-C5234FEE23AC}" sibTransId="{25D5D780-D0A6-417E-80D3-24E65D2FC6D1}"/>
    <dgm:cxn modelId="{34A8C2FC-EA61-442D-A0F2-32B725F2F0FE}" type="presOf" srcId="{AF54CC0F-4313-4603-8734-7CE9A5B9168F}" destId="{C7BDE748-9EDE-42D6-A95E-E6216D96B999}" srcOrd="0" destOrd="0" presId="urn:microsoft.com/office/officeart/2005/8/layout/vList2"/>
    <dgm:cxn modelId="{BE273818-3D57-43A7-A30B-3C3BF070ED64}" type="presParOf" srcId="{C7BDE748-9EDE-42D6-A95E-E6216D96B999}" destId="{DE7ADA9D-1AC3-4230-8DEB-3A54D0EC4968}" srcOrd="0" destOrd="0" presId="urn:microsoft.com/office/officeart/2005/8/layout/vList2"/>
    <dgm:cxn modelId="{EEF2A6AD-5A10-4043-8B2C-C3E4E6A2614F}" type="presParOf" srcId="{C7BDE748-9EDE-42D6-A95E-E6216D96B999}" destId="{CAFB71ED-96B8-4C40-8F96-E4FFD31E2BBE}" srcOrd="1" destOrd="0" presId="urn:microsoft.com/office/officeart/2005/8/layout/vList2"/>
    <dgm:cxn modelId="{7C9601AB-ADE8-4E28-9029-87ECCDDE991E}" type="presParOf" srcId="{C7BDE748-9EDE-42D6-A95E-E6216D96B999}" destId="{591DD31D-111F-48A7-BD82-C90448311E8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147CF0-81B1-40A3-82F7-535A2808D04A}">
      <dsp:nvSpPr>
        <dsp:cNvPr id="0" name=""/>
        <dsp:cNvSpPr/>
      </dsp:nvSpPr>
      <dsp:spPr>
        <a:xfrm>
          <a:off x="0" y="119134"/>
          <a:ext cx="9720262" cy="116356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 dirty="0"/>
            <a:t>Afsluiting galgang</a:t>
          </a:r>
          <a:endParaRPr lang="en-US" sz="5100" kern="1200" dirty="0"/>
        </a:p>
      </dsp:txBody>
      <dsp:txXfrm>
        <a:off x="56801" y="175935"/>
        <a:ext cx="9606660" cy="1049963"/>
      </dsp:txXfrm>
    </dsp:sp>
    <dsp:sp modelId="{E72A9915-B73D-48CE-9ADD-9D39ACFF9CD8}">
      <dsp:nvSpPr>
        <dsp:cNvPr id="0" name=""/>
        <dsp:cNvSpPr/>
      </dsp:nvSpPr>
      <dsp:spPr>
        <a:xfrm>
          <a:off x="0" y="1429579"/>
          <a:ext cx="9720262" cy="116356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/>
            <a:t>Bij kinderen blinde darm ontsteking</a:t>
          </a:r>
          <a:endParaRPr lang="en-US" sz="5100" kern="1200"/>
        </a:p>
      </dsp:txBody>
      <dsp:txXfrm>
        <a:off x="56801" y="1486380"/>
        <a:ext cx="9606660" cy="1049963"/>
      </dsp:txXfrm>
    </dsp:sp>
    <dsp:sp modelId="{863384B1-9A64-40AB-B8AB-634A33C4E7E9}">
      <dsp:nvSpPr>
        <dsp:cNvPr id="0" name=""/>
        <dsp:cNvSpPr/>
      </dsp:nvSpPr>
      <dsp:spPr>
        <a:xfrm>
          <a:off x="0" y="2740024"/>
          <a:ext cx="9720262" cy="116356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/>
            <a:t>Andere problemen zoals:</a:t>
          </a:r>
          <a:endParaRPr lang="en-US" sz="5100" kern="1200"/>
        </a:p>
      </dsp:txBody>
      <dsp:txXfrm>
        <a:off x="56801" y="2796825"/>
        <a:ext cx="9606660" cy="10499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ADA9D-1AC3-4230-8DEB-3A54D0EC4968}">
      <dsp:nvSpPr>
        <dsp:cNvPr id="0" name=""/>
        <dsp:cNvSpPr/>
      </dsp:nvSpPr>
      <dsp:spPr>
        <a:xfrm>
          <a:off x="0" y="249792"/>
          <a:ext cx="9720262" cy="169533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83000"/>
                <a:satMod val="10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600" kern="1200"/>
            <a:t>Probleem bloedtoevoer </a:t>
          </a:r>
          <a:r>
            <a:rPr lang="nl-NL" sz="4600" kern="1200">
              <a:sym typeface="Wingdings" panose="05000000000000000000" pitchFamily="2" charset="2"/>
            </a:rPr>
            <a:t></a:t>
          </a:r>
          <a:r>
            <a:rPr lang="nl-NL" sz="4600" kern="1200"/>
            <a:t> zuurstof te kort</a:t>
          </a:r>
          <a:endParaRPr lang="en-US" sz="4600" kern="1200"/>
        </a:p>
      </dsp:txBody>
      <dsp:txXfrm>
        <a:off x="82759" y="332551"/>
        <a:ext cx="9554744" cy="1529812"/>
      </dsp:txXfrm>
    </dsp:sp>
    <dsp:sp modelId="{591DD31D-111F-48A7-BD82-C90448311E8F}">
      <dsp:nvSpPr>
        <dsp:cNvPr id="0" name=""/>
        <dsp:cNvSpPr/>
      </dsp:nvSpPr>
      <dsp:spPr>
        <a:xfrm>
          <a:off x="0" y="2077602"/>
          <a:ext cx="9720262" cy="169533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83000"/>
                <a:satMod val="10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600" kern="1200"/>
            <a:t>Verschijnselen: plotselinge buikpijn, diarree, braken, bloed in de ontlasting.</a:t>
          </a:r>
          <a:endParaRPr lang="en-US" sz="4600" kern="1200"/>
        </a:p>
      </dsp:txBody>
      <dsp:txXfrm>
        <a:off x="82759" y="2160361"/>
        <a:ext cx="9554744" cy="1529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833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964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830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179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0569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76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2199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8549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791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646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56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3F04BF-BF24-48AF-92FE-35EEA5D5F16F}" type="datetimeFigureOut">
              <a:rPr lang="nl-NL" smtClean="0"/>
              <a:t>9-3-2018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090E1F6-9A4F-4215-9DA9-27E19ED18880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3450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FF1D16-902E-44D5-9DE4-40BA269D61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Acute buik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A04E0E9-45FC-497F-8278-17DF39D68E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Door Nathalie Bleeker</a:t>
            </a:r>
          </a:p>
        </p:txBody>
      </p:sp>
    </p:spTree>
    <p:extLst>
      <p:ext uri="{BB962C8B-B14F-4D97-AF65-F5344CB8AC3E}">
        <p14:creationId xmlns:p14="http://schemas.microsoft.com/office/powerpoint/2010/main" val="3975796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A835F4-3C57-4E7F-BA0F-500D4FF49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nl-NL" dirty="0"/>
              <a:t>oorzaken</a:t>
            </a:r>
          </a:p>
        </p:txBody>
      </p:sp>
      <p:graphicFrame>
        <p:nvGraphicFramePr>
          <p:cNvPr id="7" name="Tijdelijke aanduiding voor inhoud 2">
            <a:extLst>
              <a:ext uri="{FF2B5EF4-FFF2-40B4-BE49-F238E27FC236}">
                <a16:creationId xmlns:a16="http://schemas.microsoft.com/office/drawing/2014/main" id="{29D4A47F-25F8-4DC6-90BB-02A2842366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8792369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5420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4A80F8-0C73-4532-B0B9-52B5AAD3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nl-NL" dirty="0"/>
              <a:t>Darmischemie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60A22E7-DF98-432A-BC91-278D5FA175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9326579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7973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86735-AB36-4083-B205-AF69BBCE4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Symptomen acute buik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C63D16-C7B2-4C61-A949-C078E0C48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Pijn in je buik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Braken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Koorts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Krampachtige samentrekkingen buikspieren</a:t>
            </a:r>
          </a:p>
        </p:txBody>
      </p:sp>
    </p:spTree>
    <p:extLst>
      <p:ext uri="{BB962C8B-B14F-4D97-AF65-F5344CB8AC3E}">
        <p14:creationId xmlns:p14="http://schemas.microsoft.com/office/powerpoint/2010/main" val="30306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FB8F1C-E4DF-4781-8016-184CE59A5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noodtoesrand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40EB38-053E-49CB-A789-909A49A56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Bewustzijn verliezen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Arts raadplegen</a:t>
            </a:r>
          </a:p>
        </p:txBody>
      </p:sp>
    </p:spTree>
    <p:extLst>
      <p:ext uri="{BB962C8B-B14F-4D97-AF65-F5344CB8AC3E}">
        <p14:creationId xmlns:p14="http://schemas.microsoft.com/office/powerpoint/2010/main" val="1854308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1AAED4-14D4-4666-9A49-D294C3EB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Behandeling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DBE96E-1D97-487C-BAFD-3394E988F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Oorzaak achterhalen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Chirurgische ingreep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Medicijnen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Vocht toedienen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 Antibiotica</a:t>
            </a:r>
          </a:p>
        </p:txBody>
      </p:sp>
      <p:pic>
        <p:nvPicPr>
          <p:cNvPr id="2050" name="Picture 2" descr="Afbeeldingsresultaat voor pregnant png gif">
            <a:extLst>
              <a:ext uri="{FF2B5EF4-FFF2-40B4-BE49-F238E27FC236}">
                <a16:creationId xmlns:a16="http://schemas.microsoft.com/office/drawing/2014/main" id="{1F0F35DF-1C1E-4F2F-BCE4-F217091759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951" y="519176"/>
            <a:ext cx="4569214" cy="3332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357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Tijdelijke aanduiding voor inhoud 5">
            <a:extLst>
              <a:ext uri="{FF2B5EF4-FFF2-40B4-BE49-F238E27FC236}">
                <a16:creationId xmlns:a16="http://schemas.microsoft.com/office/drawing/2014/main" id="{D75E9565-783D-4D01-8C0E-8153442422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76" b="1952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79EA1BF-6D97-4816-8F53-E946626C75D5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2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CE9E8460-CB28-4FC5-B049-801484AEB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einde</a:t>
            </a:r>
          </a:p>
        </p:txBody>
      </p:sp>
      <p:sp>
        <p:nvSpPr>
          <p:cNvPr id="9" name="Tijdelijke aanduiding voor inhoud 8">
            <a:extLst>
              <a:ext uri="{FF2B5EF4-FFF2-40B4-BE49-F238E27FC236}">
                <a16:creationId xmlns:a16="http://schemas.microsoft.com/office/drawing/2014/main" id="{C3240B0F-FCBC-4ED1-9923-51B2C94C3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72007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FFFFFF"/>
                </a:solidFill>
              </a:rPr>
              <a:t> Zijn er nog vragen?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49D68B0F-7607-4802-8BE2-CFC29F9D97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2758" y="1143000"/>
            <a:ext cx="6096000" cy="4572000"/>
          </a:xfrm>
          <a:prstGeom prst="sun">
            <a:avLst/>
          </a:prstGeom>
        </p:spPr>
      </p:pic>
    </p:spTree>
    <p:extLst>
      <p:ext uri="{BB962C8B-B14F-4D97-AF65-F5344CB8AC3E}">
        <p14:creationId xmlns:p14="http://schemas.microsoft.com/office/powerpoint/2010/main" val="1020750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53</TotalTime>
  <Words>82</Words>
  <Application>Microsoft Office PowerPoint</Application>
  <PresentationFormat>Breedbeeld</PresentationFormat>
  <Paragraphs>25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Arial</vt:lpstr>
      <vt:lpstr>Tw Cen MT</vt:lpstr>
      <vt:lpstr>Tw Cen MT Condensed</vt:lpstr>
      <vt:lpstr>Wingdings</vt:lpstr>
      <vt:lpstr>Wingdings 3</vt:lpstr>
      <vt:lpstr>Integraal</vt:lpstr>
      <vt:lpstr>Acute buik</vt:lpstr>
      <vt:lpstr>oorzaken</vt:lpstr>
      <vt:lpstr>Darmischemie</vt:lpstr>
      <vt:lpstr>Symptomen acute buik</vt:lpstr>
      <vt:lpstr>noodtoesrand</vt:lpstr>
      <vt:lpstr>Behandeling</vt:lpstr>
      <vt:lpstr>einde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buik</dc:title>
  <dc:creator>Nathalie Bleeker</dc:creator>
  <cp:lastModifiedBy>Eke Postma - Eisma</cp:lastModifiedBy>
  <cp:revision>6</cp:revision>
  <dcterms:created xsi:type="dcterms:W3CDTF">2018-03-05T17:57:04Z</dcterms:created>
  <dcterms:modified xsi:type="dcterms:W3CDTF">2018-03-09T10:51:02Z</dcterms:modified>
</cp:coreProperties>
</file>